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3537A-4D62-E466-147E-D078C10237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31D604-0BE2-F57A-61BA-DA69FE8F0E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B8262-E805-A9AD-E9F1-FF200D5E6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D1C0-22F2-5749-9975-6212B6A2E95C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887BE4-CE4F-CF37-6FC0-77B6E9525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DCD84-96EA-EB2B-DA3E-25E8C3362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ECAD7-55DC-C547-A77B-EB69B119C5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600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DB573-5867-AFB2-FA6A-36CFAED2D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7671E7-3176-830F-006B-ED5451BABF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1619F-DF7C-6B02-14CA-5821B01E6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D1C0-22F2-5749-9975-6212B6A2E95C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E467A-E61E-47E1-1CB0-87AD7471A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42FB2-003B-B4BD-300F-22FAC32FE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ECAD7-55DC-C547-A77B-EB69B119C5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780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454181-26B0-DA81-572D-176351E03E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8B7FCE-9579-C7F2-376C-B616E69234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D91F2-67F6-81AC-9308-3A5B42E35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D1C0-22F2-5749-9975-6212B6A2E95C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630E95-2159-2782-D098-9B039212B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44106-FFD2-09AB-379C-96CA33264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ECAD7-55DC-C547-A77B-EB69B119C5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75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04885-576B-482C-0EE5-AEBC99365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BC292-FF1C-C0BE-E724-6EFE46FBB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3A9EE-8639-5ECD-3ED6-6BBCCE6C4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D1C0-22F2-5749-9975-6212B6A2E95C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657D71-9827-C1B3-9EF9-876572C2A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E7221-EEA1-F4F5-9251-17288D8E8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ECAD7-55DC-C547-A77B-EB69B119C5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231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C594F-A423-D934-887C-8DABBA411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48851B-9C13-0554-BE15-346F74BAC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6FBDA-F75A-5760-BD03-5263B0CED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D1C0-22F2-5749-9975-6212B6A2E95C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34651-9D0A-E27A-B630-A6E18BF7A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2AAEB-911B-41F7-7D45-715638A4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ECAD7-55DC-C547-A77B-EB69B119C5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147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5C189-8492-1033-7907-BE9EE49D5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4481C-4CA2-91B8-37F6-661B0B76F2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954270-D97C-D9E3-B971-FA7A22A97D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3E218C-6E17-E175-D1D8-7821FEFDC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D1C0-22F2-5749-9975-6212B6A2E95C}" type="datetimeFigureOut">
              <a:rPr lang="en-US" smtClean="0"/>
              <a:t>2/16/26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976FD8-3C40-6DE5-9319-D28440CFE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5EFA9F-A7B3-1921-D668-246F4D544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ECAD7-55DC-C547-A77B-EB69B119C5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85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75D85-11D5-7AAB-78BE-7550EAC77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B28A3F-29E1-4F77-59D7-EB13EFFB2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6AAF71-0C45-5957-2CF6-9C6C153440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55B474-65D8-5408-F376-2DFC3E96AC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2EEC71-48B7-FF97-8099-B3ED417266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4DA667-CFB7-1DB8-16DE-D916F2838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D1C0-22F2-5749-9975-6212B6A2E95C}" type="datetimeFigureOut">
              <a:rPr lang="en-US" smtClean="0"/>
              <a:t>2/16/26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E6BDFB-0763-BA1D-7327-B504801D3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C0197A-9515-6D39-276F-C707BB3E8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ECAD7-55DC-C547-A77B-EB69B119C5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034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9089F-9B93-9467-DB07-B97095999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B28234-3C7E-8A74-014C-D111FB3CF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D1C0-22F2-5749-9975-6212B6A2E95C}" type="datetimeFigureOut">
              <a:rPr lang="en-US" smtClean="0"/>
              <a:t>2/16/26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282D20-52F9-7AAA-9108-292D03D0D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A33F9D-D22A-0594-A7BE-2F82D8A72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ECAD7-55DC-C547-A77B-EB69B119C5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49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B63D79-9361-95D3-2F88-D6F38D451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D1C0-22F2-5749-9975-6212B6A2E95C}" type="datetimeFigureOut">
              <a:rPr lang="en-US" smtClean="0"/>
              <a:t>2/16/26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5A58EB-8985-5381-F09B-FAA6B1D1B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9B910C-0998-62D1-ACD4-6BE8F678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ECAD7-55DC-C547-A77B-EB69B119C5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33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B8E6B-5B4B-FF70-6FE6-0ADE7805D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A6114-5B27-DFB8-C7C2-3FF68EF76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55111A-EFA4-3F82-0A8B-45293FD13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7DE06-6075-86A5-3B71-1EB29526C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D1C0-22F2-5749-9975-6212B6A2E95C}" type="datetimeFigureOut">
              <a:rPr lang="en-US" smtClean="0"/>
              <a:t>2/16/26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EE55F3-1E5E-7DE9-522C-83861594D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A4F12A-123C-D56A-7AE0-81B89757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ECAD7-55DC-C547-A77B-EB69B119C5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662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664D2-434B-10C1-E355-D150201F3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E8FA5B-B3DB-5E97-C926-5D7A75B6F5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6334FB-9C5A-2C66-2C72-0168ECC8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B2BFF3-1F04-7B52-C2ED-A59EA125B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D1C0-22F2-5749-9975-6212B6A2E95C}" type="datetimeFigureOut">
              <a:rPr lang="en-US" smtClean="0"/>
              <a:t>2/16/26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0F6367-DA57-3438-AFCE-8F500E209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A79B7A-6BDA-1CEB-5B5F-562817A67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ECAD7-55DC-C547-A77B-EB69B119C5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250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76560C-DAD4-87D6-6EB8-D437D978B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8A4E1-4BFE-E937-F194-1593F231A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D1F26-3D3D-36FF-A669-E555E8AD1A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13D1C0-22F2-5749-9975-6212B6A2E95C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CCDEA-FFAB-4EC8-FA62-8B341D840C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D3BFD-272B-C7DB-D338-083426C321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5ECAD7-55DC-C547-A77B-EB69B119C5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630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FB0E2-82D9-4DEA-5357-8647268DB5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powerpoint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8CAB5F-BF09-A0E2-9D25-4477B12861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test</a:t>
            </a:r>
          </a:p>
        </p:txBody>
      </p:sp>
    </p:spTree>
    <p:extLst>
      <p:ext uri="{BB962C8B-B14F-4D97-AF65-F5344CB8AC3E}">
        <p14:creationId xmlns:p14="http://schemas.microsoft.com/office/powerpoint/2010/main" val="1826281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creator>Joe Fletcher</dc:creator>
  <cp:lastModifiedBy>Joe Fletcher</cp:lastModifiedBy>
  <cp:revision>1</cp:revision>
  <dcterms:created xsi:type="dcterms:W3CDTF">2026-02-16T16:31:45Z</dcterms:created>
  <dcterms:modified xsi:type="dcterms:W3CDTF">2026-02-16T16:32:01Z</dcterms:modified>
</cp:coreProperties>
</file>