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82B1-8FE5-05F1-25C9-5928F74D2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98A6D-5434-51F8-4C25-814A54D2B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26000-D398-BC6F-C57C-3A24B6AD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4F7B6-9C03-44F8-09F2-40A11FAD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BD87F-6ADB-4627-6D7B-0EE816052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1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E9C02-CCC3-0AF3-E04C-AAEFE8C38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9D842-94AB-821D-6D67-C2FF17748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33427-0D65-6386-79CA-4FD2F2757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A6F35-93B3-634A-82CD-E81910D18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6B099-3923-5024-EFCE-551FE9A54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2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171557-0605-F6F8-6D48-4D1398DCDF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674CDC-C9B3-B418-ACA2-1091BB6B1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41B16-4699-BC63-DE86-9093A47B5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1E298-A08B-673C-2BDC-98F6590DF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35F81-88F9-6469-B9EB-7891DCCD6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12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FB6AC-B814-54DD-5B59-4CE45626C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98F9A-62B9-1922-F3B1-88BF8A932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B4D84-6312-1442-43B7-6335BB0E4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73448-8173-62DE-35D9-649DAF10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6BF52-0A64-97F4-67C4-8C9D8ACE4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3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5F872-0604-B888-F1FC-885A1A14D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192B9-C433-15F0-8828-ECC764056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0AC0E-E001-0B85-CCE5-42CDAADAF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2D58A-C326-99F3-C4DA-DD381CF96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84FF0-D142-A93B-3566-2F9D720B8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0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69EC0-2B80-CC3A-1617-DA029140F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8507E-8AC9-35E4-4BE0-234F9820F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0020A3-F919-1834-0315-630B34A3C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859A1-F44A-967F-BF2E-923266092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4FBE7-177C-5832-20FD-531D45DF2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32CB5-530D-A9B7-F3FC-E4636458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2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16B4-1CC5-1BC0-7C35-3C867D011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2B91A-62E5-D886-9BF3-C78105553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A82DC4-8152-12FC-53A7-67666CD7C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680C22-9051-65CD-1305-1D9FE90DB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9CED39-8860-B5CB-FED6-19C7773DA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F3756D-1F89-0AD1-7CE2-FED35C7BD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19231F-7AEE-3D91-66FE-BA6297385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966773-F0A0-D517-8932-B224A7C9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5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AEDA4-F454-B1EC-79EB-D2CC2BDB9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02727F-3723-60E3-3702-B87C754C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EE35CC-A5DE-56B7-05F4-F8F0ECF9B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C1D8-D4CC-DB2B-3BB2-C6750AA8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5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DB7660-E1B0-AC65-FEBF-FF668DD18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A44CE-5E2E-7D2A-1894-5BEC77D5F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953E1-03EC-55D2-381F-7ACF8DF5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3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85421-E9B2-2706-5B89-E799B657D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ED34E-4718-F4AF-1B9D-7B3F8B61E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DB5D0-FEEE-064D-662D-8F57ED537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F0DF8-1101-E53C-B488-1969E9FCE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7850D-B4CE-8076-5DAC-92AE5EB05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CD378-41EE-2FBF-40E3-A41832822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1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ACBD3-827E-BA4C-63F1-CF5DB6509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3E5707-E814-0955-FEE5-59B9F03B00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7525B-4E7D-9843-85EE-295235F98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8904A-65A6-A0BC-34F8-8143583D1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67087-BCFF-840E-9CD6-BDBECDAD7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974C6-A049-3DD1-8FB9-D43615ACA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0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E0152-B812-0F95-B374-91792BAF7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A466F5-D56E-6FBB-0330-7FE9A34D0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27EFD-A47A-00F5-12D5-30E6F65ECE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6F5198-EF44-5A48-8781-2A3DF7CBE94D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5B3D0-11F1-00AF-E522-2BFC9AF95E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885A6-0246-087B-802C-D3907BB7B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B5B437-B639-474A-8080-0B3E709FC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4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A5F41-FF2C-2B0D-127F-7D47028804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54B48-1006-5669-4541-130F5D6BC5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2980110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Joe Fletcher</dc:creator>
  <cp:lastModifiedBy>Joe Fletcher</cp:lastModifiedBy>
  <cp:revision>1</cp:revision>
  <dcterms:created xsi:type="dcterms:W3CDTF">2026-01-12T10:27:05Z</dcterms:created>
  <dcterms:modified xsi:type="dcterms:W3CDTF">2026-01-12T10:31:09Z</dcterms:modified>
</cp:coreProperties>
</file>